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67" d="100"/>
          <a:sy n="67" d="100"/>
        </p:scale>
        <p:origin x="232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9023-7B0E-437B-9F1D-3ABEEB4B122B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4E8C-A2F5-4E03-BAC9-5A132726CB4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1802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9023-7B0E-437B-9F1D-3ABEEB4B122B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4E8C-A2F5-4E03-BAC9-5A132726CB4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1287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9023-7B0E-437B-9F1D-3ABEEB4B122B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4E8C-A2F5-4E03-BAC9-5A132726CB4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4113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9023-7B0E-437B-9F1D-3ABEEB4B122B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4E8C-A2F5-4E03-BAC9-5A132726CB4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7790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9023-7B0E-437B-9F1D-3ABEEB4B122B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4E8C-A2F5-4E03-BAC9-5A132726CB4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2190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9023-7B0E-437B-9F1D-3ABEEB4B122B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4E8C-A2F5-4E03-BAC9-5A132726CB4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1301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9023-7B0E-437B-9F1D-3ABEEB4B122B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4E8C-A2F5-4E03-BAC9-5A132726CB4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5365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9023-7B0E-437B-9F1D-3ABEEB4B122B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4E8C-A2F5-4E03-BAC9-5A132726CB4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2068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9023-7B0E-437B-9F1D-3ABEEB4B122B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4E8C-A2F5-4E03-BAC9-5A132726CB4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3137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9023-7B0E-437B-9F1D-3ABEEB4B122B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4E8C-A2F5-4E03-BAC9-5A132726CB4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1208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9023-7B0E-437B-9F1D-3ABEEB4B122B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4E8C-A2F5-4E03-BAC9-5A132726CB4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9673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29023-7B0E-437B-9F1D-3ABEEB4B122B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F4E8C-A2F5-4E03-BAC9-5A132726CB4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7623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C4C254E8-3015-7F24-4950-4633BB7720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7364" y="3544935"/>
            <a:ext cx="2104201" cy="1638616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1D195D17-A213-6E91-1A0C-700C08E37C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8652" y="400622"/>
            <a:ext cx="6300696" cy="1637121"/>
          </a:xfrm>
        </p:spPr>
        <p:txBody>
          <a:bodyPr>
            <a:noAutofit/>
          </a:bodyPr>
          <a:lstStyle/>
          <a:p>
            <a:r>
              <a:rPr lang="de-DE" sz="1867" dirty="0">
                <a:latin typeface="Copperplate Gothic Bold" panose="020E0705020206020404" pitchFamily="34" charset="0"/>
              </a:rPr>
              <a:t>Einladung zum </a:t>
            </a:r>
            <a:br>
              <a:rPr lang="de-DE" sz="4267" dirty="0"/>
            </a:br>
            <a:r>
              <a:rPr lang="de-DE" sz="3200" dirty="0">
                <a:latin typeface="Copperplate Gothic Bold" panose="020E0705020206020404" pitchFamily="34" charset="0"/>
              </a:rPr>
              <a:t>Faschingskränzchen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AE1CD380-BD1F-7E7C-DEB2-56A9983991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7668" y="8115294"/>
            <a:ext cx="1473897" cy="431384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F243501A-25F3-90ED-A0E7-4FAB3F38793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325" y="400622"/>
            <a:ext cx="1784808" cy="506483"/>
          </a:xfrm>
          <a:prstGeom prst="rect">
            <a:avLst/>
          </a:prstGeom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38327D4D-9B3C-3531-5EC9-122EA628BD8A}"/>
              </a:ext>
            </a:extLst>
          </p:cNvPr>
          <p:cNvSpPr txBox="1"/>
          <p:nvPr/>
        </p:nvSpPr>
        <p:spPr>
          <a:xfrm>
            <a:off x="968450" y="2535897"/>
            <a:ext cx="4921100" cy="4072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133" dirty="0"/>
              <a:t>Termin: Freitag, 24. Januar 2025</a:t>
            </a:r>
          </a:p>
          <a:p>
            <a:r>
              <a:rPr lang="de-DE" sz="2133" dirty="0"/>
              <a:t>Beginn: 14 Uhr</a:t>
            </a:r>
          </a:p>
          <a:p>
            <a:r>
              <a:rPr lang="de-DE" sz="2133" dirty="0"/>
              <a:t>               im </a:t>
            </a:r>
            <a:r>
              <a:rPr lang="de-DE" sz="2133" dirty="0" err="1"/>
              <a:t>Wia</a:t>
            </a:r>
            <a:r>
              <a:rPr lang="de-DE" sz="2133" dirty="0"/>
              <a:t> </a:t>
            </a:r>
            <a:r>
              <a:rPr lang="de-DE" sz="2133" dirty="0" err="1"/>
              <a:t>z´Haus</a:t>
            </a:r>
            <a:r>
              <a:rPr lang="de-DE" sz="2133" dirty="0"/>
              <a:t> Dinghofer</a:t>
            </a:r>
            <a:br>
              <a:rPr lang="de-DE" sz="2133" dirty="0"/>
            </a:br>
            <a:r>
              <a:rPr lang="de-DE" sz="2133" dirty="0"/>
              <a:t>		Wartberg ob der Aist</a:t>
            </a:r>
          </a:p>
          <a:p>
            <a:endParaRPr lang="de-DE" sz="2133" dirty="0"/>
          </a:p>
          <a:p>
            <a:r>
              <a:rPr lang="de-DE" sz="2133" dirty="0"/>
              <a:t>Musik: Willi der </a:t>
            </a:r>
            <a:r>
              <a:rPr lang="de-DE" sz="2133" dirty="0" err="1"/>
              <a:t>Grünbacher</a:t>
            </a:r>
            <a:endParaRPr lang="de-DE" sz="2133" dirty="0"/>
          </a:p>
          <a:p>
            <a:endParaRPr lang="de-DE" sz="2133" dirty="0"/>
          </a:p>
          <a:p>
            <a:r>
              <a:rPr lang="de-DE" sz="2133" dirty="0"/>
              <a:t>Unkostenbeitrag: € 5,-</a:t>
            </a:r>
          </a:p>
          <a:p>
            <a:pPr algn="ctr"/>
            <a:br>
              <a:rPr lang="de-DE" sz="2133" dirty="0"/>
            </a:br>
            <a:r>
              <a:rPr lang="de-DE" sz="2133" dirty="0"/>
              <a:t>Die größte Gruppe erhält einen Preis</a:t>
            </a:r>
          </a:p>
          <a:p>
            <a:pPr algn="ctr"/>
            <a:r>
              <a:rPr lang="de-DE" sz="2133" dirty="0"/>
              <a:t>Auf Ihren Besuch freut sich die Ortsgruppe </a:t>
            </a:r>
            <a:r>
              <a:rPr lang="de-DE" sz="2400" dirty="0"/>
              <a:t>Wartberg</a:t>
            </a:r>
          </a:p>
        </p:txBody>
      </p:sp>
      <p:pic>
        <p:nvPicPr>
          <p:cNvPr id="18" name="Grafik 17">
            <a:extLst>
              <a:ext uri="{FF2B5EF4-FFF2-40B4-BE49-F238E27FC236}">
                <a16:creationId xmlns:a16="http://schemas.microsoft.com/office/drawing/2014/main" id="{F3A8EE6B-C351-4B8B-ACEE-F5E866F65F2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35" y="8268105"/>
            <a:ext cx="2658924" cy="329581"/>
          </a:xfrm>
          <a:prstGeom prst="rect">
            <a:avLst/>
          </a:prstGeom>
        </p:spPr>
      </p:pic>
      <p:sp>
        <p:nvSpPr>
          <p:cNvPr id="20" name="Textfeld 19">
            <a:extLst>
              <a:ext uri="{FF2B5EF4-FFF2-40B4-BE49-F238E27FC236}">
                <a16:creationId xmlns:a16="http://schemas.microsoft.com/office/drawing/2014/main" id="{B9A02DD3-5416-D183-A7BE-DD715833CDFE}"/>
              </a:ext>
            </a:extLst>
          </p:cNvPr>
          <p:cNvSpPr txBox="1"/>
          <p:nvPr/>
        </p:nvSpPr>
        <p:spPr>
          <a:xfrm>
            <a:off x="2415132" y="6931087"/>
            <a:ext cx="2027736" cy="7487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133" dirty="0"/>
              <a:t>Vorsitzende</a:t>
            </a:r>
          </a:p>
          <a:p>
            <a:pPr algn="ctr"/>
            <a:r>
              <a:rPr lang="de-DE" sz="2133" dirty="0" err="1"/>
              <a:t>iV</a:t>
            </a:r>
            <a:r>
              <a:rPr lang="de-DE" sz="2133" dirty="0"/>
              <a:t>. </a:t>
            </a:r>
            <a:r>
              <a:rPr lang="de-DE" sz="2133"/>
              <a:t>Monika Hofer</a:t>
            </a:r>
            <a:endParaRPr lang="de-DE" sz="2133" dirty="0"/>
          </a:p>
        </p:txBody>
      </p:sp>
    </p:spTree>
    <p:extLst>
      <p:ext uri="{BB962C8B-B14F-4D97-AF65-F5344CB8AC3E}">
        <p14:creationId xmlns:p14="http://schemas.microsoft.com/office/powerpoint/2010/main" val="1355708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60</Words>
  <Application>Microsoft Office PowerPoint</Application>
  <PresentationFormat>Bildschirmpräsentation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Copperplate Gothic Bold</vt:lpstr>
      <vt:lpstr>Office</vt:lpstr>
      <vt:lpstr>Einladung zum  Faschingskränzchen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Einladung zum  Faschingskränzchen</dc:title>
  <dc:creator>Wolfgang Himmer</dc:creator>
  <cp:lastModifiedBy>Wolfgang Himmer</cp:lastModifiedBy>
  <cp:revision>15</cp:revision>
  <cp:lastPrinted>2023-01-05T10:00:24Z</cp:lastPrinted>
  <dcterms:created xsi:type="dcterms:W3CDTF">2022-10-24T17:03:17Z</dcterms:created>
  <dcterms:modified xsi:type="dcterms:W3CDTF">2024-11-27T08:21:09Z</dcterms:modified>
</cp:coreProperties>
</file>